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B31346"/>
    <a:srgbClr val="941100"/>
    <a:srgbClr val="A80000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E6673-D4A8-704E-B6A6-FFB4F55E1B53}" type="datetimeFigureOut">
              <a:rPr lang="es-ES_tradnl" smtClean="0"/>
              <a:t>20/12/2017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8AE22-AEE2-9441-926A-8CDEDC2DD53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507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3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4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0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53D8-ECC2-4836-A583-B4772D6B4D1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3887585" y="438453"/>
            <a:ext cx="4405810" cy="58120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ángulo 4"/>
          <p:cNvSpPr/>
          <p:nvPr/>
        </p:nvSpPr>
        <p:spPr>
          <a:xfrm>
            <a:off x="-436" y="-23212"/>
            <a:ext cx="12192436" cy="461665"/>
          </a:xfrm>
          <a:prstGeom prst="rect">
            <a:avLst/>
          </a:prstGeom>
          <a:solidFill>
            <a:srgbClr val="8A0000"/>
          </a:solidFill>
          <a:ln w="254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2400" b="1" dirty="0">
                <a:solidFill>
                  <a:schemeClr val="bg1"/>
                </a:solidFill>
                <a:ea typeface="Avenir Book" charset="0"/>
                <a:cs typeface="Avenir Book" charset="0"/>
              </a:rPr>
              <a:t>Resumen del título EN UNA FRASE</a:t>
            </a:r>
            <a:endParaRPr lang="en-US" sz="2400" b="1" dirty="0">
              <a:solidFill>
                <a:schemeClr val="bg1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840" y="6237369"/>
            <a:ext cx="12107160" cy="620631"/>
          </a:xfrm>
          <a:prstGeom prst="rect">
            <a:avLst/>
          </a:prstGeom>
          <a:solidFill>
            <a:srgbClr val="8A0000"/>
          </a:solidFill>
          <a:ln w="25400"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-396143" y="561564"/>
            <a:ext cx="4586512" cy="338554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PLANTEAMIENTO 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1124" y="6341276"/>
            <a:ext cx="846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Referencia </a:t>
            </a:r>
            <a:r>
              <a:rPr lang="es-ES_tradnl" b="1" i="1" dirty="0">
                <a:solidFill>
                  <a:schemeClr val="bg1"/>
                </a:solidFill>
              </a:rPr>
              <a:t>(sólo autor principal)</a:t>
            </a:r>
          </a:p>
        </p:txBody>
      </p:sp>
      <p:sp>
        <p:nvSpPr>
          <p:cNvPr id="80" name="Rectángulo 79"/>
          <p:cNvSpPr/>
          <p:nvPr/>
        </p:nvSpPr>
        <p:spPr>
          <a:xfrm>
            <a:off x="3706883" y="561564"/>
            <a:ext cx="4586512" cy="338554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PRINCIPALES RESULTADOS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7990611" y="561564"/>
            <a:ext cx="4586512" cy="338554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PRINCIPALES CONCLUSIONES 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86" name="Rectángulo 85"/>
          <p:cNvSpPr/>
          <p:nvPr/>
        </p:nvSpPr>
        <p:spPr>
          <a:xfrm>
            <a:off x="-396143" y="5760759"/>
            <a:ext cx="4586512" cy="338554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VALORES NUMÉRICOS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90" name="Rectángulo 89"/>
          <p:cNvSpPr/>
          <p:nvPr/>
        </p:nvSpPr>
        <p:spPr>
          <a:xfrm>
            <a:off x="3887585" y="5760759"/>
            <a:ext cx="4586512" cy="338554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>
                <a:solidFill>
                  <a:srgbClr val="8A0000"/>
                </a:solidFill>
                <a:ea typeface="Avenir Book" charset="0"/>
                <a:cs typeface="Avenir Book" charset="0"/>
              </a:rPr>
              <a:t>VALORES NUMÉRICOS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7949442" y="5760759"/>
            <a:ext cx="4586512" cy="338554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>
                <a:solidFill>
                  <a:srgbClr val="8A0000"/>
                </a:solidFill>
                <a:ea typeface="Avenir Book" charset="0"/>
                <a:cs typeface="Avenir Book" charset="0"/>
              </a:rPr>
              <a:t>VALORES NUMÉRICOS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532791" y="2914940"/>
            <a:ext cx="2728643" cy="1077218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Principalmente en lo referente a las poblaciones, procedimientos, opciones de tratamiento</a:t>
            </a:r>
            <a:r>
              <a:rPr lang="mr-IN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…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4816519" y="2914939"/>
            <a:ext cx="2728643" cy="1077218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Intentando categorizar y haciendo prevalecer los resultados con mayor relevancia clínica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8878376" y="2804950"/>
            <a:ext cx="2728643" cy="959237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Mensaje principal que se quiere transmitir al lector</a:t>
            </a:r>
          </a:p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8A0000"/>
                </a:solidFill>
                <a:ea typeface="Avenir Book" charset="0"/>
                <a:cs typeface="Avenir Book" charset="0"/>
              </a:rPr>
              <a:t>(2 o 3 como máximo)</a:t>
            </a:r>
            <a:endParaRPr lang="en-US" sz="1600" b="1" dirty="0">
              <a:solidFill>
                <a:srgbClr val="8A0000"/>
              </a:solidFill>
              <a:ea typeface="Avenir Book" charset="0"/>
              <a:cs typeface="Avenir Book" charset="0"/>
            </a:endParaRPr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B76CFFC8-BA92-4D98-9F9F-5218C255C9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873819"/>
              </p:ext>
            </p:extLst>
          </p:nvPr>
        </p:nvGraphicFramePr>
        <p:xfrm>
          <a:off x="10842377" y="6237169"/>
          <a:ext cx="1349623" cy="65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4752898" imgH="2323939" progId="Acrobat.Document.11">
                  <p:embed/>
                </p:oleObj>
              </mc:Choice>
              <mc:Fallback>
                <p:oleObj name="Acrobat Document" r:id="rId3" imgW="4752898" imgH="2323939" progId="Acrobat.Document.11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FFBB961-0354-4241-A6EA-9991DC2489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42377" y="6237169"/>
                        <a:ext cx="1349623" cy="659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85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63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Tema de Office</vt:lpstr>
      <vt:lpstr>Acrobat Document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M Targarona</dc:creator>
  <cp:lastModifiedBy>ALONSO, JOSE (ELS-BCL)</cp:lastModifiedBy>
  <cp:revision>36</cp:revision>
  <dcterms:created xsi:type="dcterms:W3CDTF">2017-06-05T19:32:59Z</dcterms:created>
  <dcterms:modified xsi:type="dcterms:W3CDTF">2017-12-20T09:36:49Z</dcterms:modified>
</cp:coreProperties>
</file>